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7.jpg" ContentType="image/jpg"/>
  <Override PartName="/ppt/media/image21.jpg" ContentType="image/jpg"/>
  <Override PartName="/ppt/media/image22.jpg" ContentType="image/jpg"/>
  <Override PartName="/ppt/media/image23.jpg" ContentType="image/jpg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4" r:id="rId4"/>
    <p:sldId id="268" r:id="rId5"/>
    <p:sldId id="265" r:id="rId6"/>
    <p:sldId id="267" r:id="rId7"/>
    <p:sldId id="266" r:id="rId8"/>
  </p:sldIdLst>
  <p:sldSz cx="9144000" cy="6858000" type="screen4x3"/>
  <p:notesSz cx="6858000" cy="9144000"/>
  <p:embeddedFontLst>
    <p:embeddedFont>
      <p:font typeface="Candara" panose="020E0502030303020204" pitchFamily="34" charset="0"/>
      <p:regular r:id="rId10"/>
      <p:bold r:id="rId11"/>
      <p:italic r:id="rId12"/>
      <p:boldItalic r:id="rId13"/>
    </p:embeddedFont>
    <p:embeddedFont>
      <p:font typeface="Open Sans" panose="020B0604020202020204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ＭＳ Ｐゴシック" panose="020B0600070205080204" pitchFamily="34" charset="-128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7" roundtripDataSignature="AMtx7mgRYuAQt5l5FTc/JDuUUuvKZspU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1320" y="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49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4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4305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>
  <p:cSld name="Encabezado de sección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3" descr="portada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00575" y="0"/>
            <a:ext cx="454342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3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5129" y="2294863"/>
            <a:ext cx="4720458" cy="1057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 blanco">
  <p:cSld name="1_En blanco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" name="Google Shape;84;p25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25" descr="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Sólo el título">
  <p:cSld name="3_Sólo el título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6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26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26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D11D8B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6"/>
          <p:cNvSpPr/>
          <p:nvPr/>
        </p:nvSpPr>
        <p:spPr>
          <a:xfrm>
            <a:off x="4118422" y="297797"/>
            <a:ext cx="1156138" cy="166414"/>
          </a:xfrm>
          <a:prstGeom prst="rect">
            <a:avLst/>
          </a:prstGeom>
          <a:solidFill>
            <a:srgbClr val="D11D8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6"/>
          <p:cNvSpPr/>
          <p:nvPr/>
        </p:nvSpPr>
        <p:spPr>
          <a:xfrm>
            <a:off x="5264866" y="297797"/>
            <a:ext cx="1156138" cy="166414"/>
          </a:xfrm>
          <a:prstGeom prst="rect">
            <a:avLst/>
          </a:prstGeom>
          <a:solidFill>
            <a:srgbClr val="CD45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6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C63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6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C984B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En blanco">
  <p:cSld name="3_En blanco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27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7" descr="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Sólo el título">
  <p:cSld name="5_Sólo el título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8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8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28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7516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8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751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8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B6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8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BCC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8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CDE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En blanco">
  <p:cSld name="4_En blanco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29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9" descr="6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Sólo el título">
  <p:cSld name="6_Sólo el título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30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30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30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0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0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0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0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En blanco">
  <p:cSld name="5_En blanco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31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1" descr="7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>
  <p:cSld name="Título y texto vertical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33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3" descr="1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Sólo el título">
  <p:cSld name="8_Sólo el título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4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4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3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34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34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34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34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34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>
  <p:cSld name="Título vertical y texto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p35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5" descr="1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 blanco" type="blank">
  <p:cSld name="BLANK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Google Shape;20;p14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4" descr="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Sólo el título">
  <p:cSld name="9_Sólo el título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6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6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36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665C52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36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665C5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36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AEA9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36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6C3B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36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9D8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5801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  <p:pic>
        <p:nvPicPr>
          <p:cNvPr id="45" name="Google Shape;45;p17" descr="logo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>
  <p:cSld name="Dos objeto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9" descr="ppt institucional-actualizado[1]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043416" cy="67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>
  <p:cSld name="Comparació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/>
          <p:nvPr/>
        </p:nvSpPr>
        <p:spPr>
          <a:xfrm>
            <a:off x="1748454" y="-27988"/>
            <a:ext cx="1731112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8000" b="1">
                <a:solidFill>
                  <a:srgbClr val="2871B4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lo el título">
  <p:cSld name="Sólo el título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58;p21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21" descr="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ólo el título">
  <p:cSld name="1_Sólo el título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22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22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2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2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22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22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" name="Google Shape;67;p22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>
  <p:cSld name="En blanco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" name="Google Shape;71;p23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23" descr="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9" r:id="rId17"/>
    <p:sldLayoutId id="2147483670" r:id="rId18"/>
    <p:sldLayoutId id="2147483671" r:id="rId19"/>
    <p:sldLayoutId id="2147483672" r:id="rId20"/>
    <p:sldLayoutId id="2147483673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"/>
          <p:cNvSpPr/>
          <p:nvPr/>
        </p:nvSpPr>
        <p:spPr>
          <a:xfrm>
            <a:off x="848096" y="4196478"/>
            <a:ext cx="27493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s-CL" sz="2800" b="1">
                <a:solidFill>
                  <a:srgbClr val="F9B71A"/>
                </a:solidFill>
                <a:latin typeface="Candara"/>
                <a:ea typeface="Candara"/>
                <a:cs typeface="Candara"/>
                <a:sym typeface="Candara"/>
              </a:rPr>
              <a:t>BDY7101</a:t>
            </a:r>
            <a:endParaRPr dirty="0"/>
          </a:p>
        </p:txBody>
      </p:sp>
      <p:sp>
        <p:nvSpPr>
          <p:cNvPr id="165" name="Google Shape;165;p1"/>
          <p:cNvSpPr/>
          <p:nvPr/>
        </p:nvSpPr>
        <p:spPr>
          <a:xfrm>
            <a:off x="873904" y="3694012"/>
            <a:ext cx="272349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b="1" i="0" u="none" strike="noStrike" cap="none">
                <a:solidFill>
                  <a:srgbClr val="0A253E"/>
                </a:solidFill>
                <a:latin typeface="Candara"/>
                <a:ea typeface="Candara"/>
                <a:cs typeface="Candara"/>
                <a:sym typeface="Candara"/>
              </a:rPr>
              <a:t>Big Data</a:t>
            </a:r>
            <a:endParaRPr/>
          </a:p>
        </p:txBody>
      </p:sp>
      <p:pic>
        <p:nvPicPr>
          <p:cNvPr id="166" name="Google Shape;16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900" y="2297121"/>
            <a:ext cx="6616700" cy="1107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"/>
          <p:cNvSpPr/>
          <p:nvPr/>
        </p:nvSpPr>
        <p:spPr>
          <a:xfrm>
            <a:off x="873904" y="2829580"/>
            <a:ext cx="3207613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s-ES" sz="2800" b="1" dirty="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Presentación de Analítica Big Data</a:t>
            </a:r>
            <a:endParaRPr lang="es-CL" sz="2800" b="1" dirty="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" name="2 Marcador de número de diapositiva">
            <a:extLst>
              <a:ext uri="{FF2B5EF4-FFF2-40B4-BE49-F238E27FC236}">
                <a16:creationId xmlns:a16="http://schemas.microsoft.com/office/drawing/2014/main" id="{F700F32F-A515-4CC8-848A-502AE341A7C1}"/>
              </a:ext>
            </a:extLst>
          </p:cNvPr>
          <p:cNvSpPr txBox="1">
            <a:spLocks/>
          </p:cNvSpPr>
          <p:nvPr/>
        </p:nvSpPr>
        <p:spPr>
          <a:xfrm>
            <a:off x="6567268" y="6356352"/>
            <a:ext cx="21336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9DC25F69-DC05-4B96-96F2-1FB472275FD4}" type="slidenum">
              <a:rPr lang="es-ES_tradnl" sz="1200" smtClean="0"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2</a:t>
            </a:fld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 Marcador de número de diapositiva">
            <a:extLst>
              <a:ext uri="{FF2B5EF4-FFF2-40B4-BE49-F238E27FC236}">
                <a16:creationId xmlns:a16="http://schemas.microsoft.com/office/drawing/2014/main" id="{1468636F-5B4D-4240-A529-E1E7124778F6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r"/>
            <a:fld id="{3496AF0D-82E4-4338-9143-6A9F063ECCBB}" type="slidenum">
              <a:rPr lang="es-ES_tradnl" sz="1200" smtClean="0"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3</a:t>
            </a:fld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169;p3">
            <a:extLst>
              <a:ext uri="{FF2B5EF4-FFF2-40B4-BE49-F238E27FC236}">
                <a16:creationId xmlns:a16="http://schemas.microsoft.com/office/drawing/2014/main" id="{90FE7FD2-5406-457C-BEA0-1AF649F14AA8}"/>
              </a:ext>
            </a:extLst>
          </p:cNvPr>
          <p:cNvSpPr txBox="1"/>
          <p:nvPr/>
        </p:nvSpPr>
        <p:spPr>
          <a:xfrm>
            <a:off x="4994031" y="543034"/>
            <a:ext cx="360588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/>
            <a:r>
              <a:rPr lang="es-ES" sz="1800" b="1" dirty="0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Presentación de Analítica Big Data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4475AFE-2744-480C-A788-78BBA43555DA}"/>
              </a:ext>
            </a:extLst>
          </p:cNvPr>
          <p:cNvSpPr txBox="1"/>
          <p:nvPr/>
        </p:nvSpPr>
        <p:spPr>
          <a:xfrm>
            <a:off x="534573" y="6007189"/>
            <a:ext cx="8482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Fuente: Luis Joyanes Aguilar, Inteligencia de Negocios y Analítica de Datos, 2019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3FA3A26-71C4-4E96-8650-1BF992548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136481"/>
            <a:ext cx="8496300" cy="48101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 Marcador de número de diapositiva">
            <a:extLst>
              <a:ext uri="{FF2B5EF4-FFF2-40B4-BE49-F238E27FC236}">
                <a16:creationId xmlns:a16="http://schemas.microsoft.com/office/drawing/2014/main" id="{1468636F-5B4D-4240-A529-E1E7124778F6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r"/>
            <a:fld id="{3496AF0D-82E4-4338-9143-6A9F063ECCBB}" type="slidenum">
              <a:rPr lang="es-ES_tradnl" sz="1200" smtClean="0"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4</a:t>
            </a:fld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169;p3">
            <a:extLst>
              <a:ext uri="{FF2B5EF4-FFF2-40B4-BE49-F238E27FC236}">
                <a16:creationId xmlns:a16="http://schemas.microsoft.com/office/drawing/2014/main" id="{90FE7FD2-5406-457C-BEA0-1AF649F14AA8}"/>
              </a:ext>
            </a:extLst>
          </p:cNvPr>
          <p:cNvSpPr txBox="1"/>
          <p:nvPr/>
        </p:nvSpPr>
        <p:spPr>
          <a:xfrm>
            <a:off x="4994031" y="543034"/>
            <a:ext cx="360588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/>
            <a:r>
              <a:rPr lang="es-ES" sz="1800" b="1" dirty="0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Presentación de Analítica Big Data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0997168-2492-4D6F-A421-B602B1652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122" y="1064673"/>
            <a:ext cx="7038975" cy="530542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0A68CCE-5035-4874-A00F-D347DC00A918}"/>
              </a:ext>
            </a:extLst>
          </p:cNvPr>
          <p:cNvSpPr txBox="1"/>
          <p:nvPr/>
        </p:nvSpPr>
        <p:spPr>
          <a:xfrm>
            <a:off x="2461847" y="6522446"/>
            <a:ext cx="6780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Fuente: Luis Joyanes Aguilar, Inteligencia de Negocios y Analítica de Datos, 2019</a:t>
            </a:r>
          </a:p>
        </p:txBody>
      </p:sp>
    </p:spTree>
    <p:extLst>
      <p:ext uri="{BB962C8B-B14F-4D97-AF65-F5344CB8AC3E}">
        <p14:creationId xmlns:p14="http://schemas.microsoft.com/office/powerpoint/2010/main" val="2563760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739462" y="436827"/>
            <a:ext cx="4069300" cy="702362"/>
          </a:xfrm>
          <a:prstGeom prst="rect">
            <a:avLst/>
          </a:prstGeom>
        </p:spPr>
        <p:txBody>
          <a:bodyPr spcFirstLastPara="1" vert="horz" wrap="square" lIns="0" tIns="12309" rIns="0" bIns="0" rtlCol="0" anchor="ctr" anchorCtr="0">
            <a:spAutoFit/>
          </a:bodyPr>
          <a:lstStyle/>
          <a:p>
            <a:pPr marL="11723">
              <a:spcBef>
                <a:spcPts val="97"/>
              </a:spcBef>
            </a:pPr>
            <a:r>
              <a:rPr spc="-5" dirty="0">
                <a:solidFill>
                  <a:schemeClr val="bg1"/>
                </a:solidFill>
              </a:rPr>
              <a:t>Her</a:t>
            </a:r>
            <a:r>
              <a:rPr spc="-78" dirty="0">
                <a:solidFill>
                  <a:schemeClr val="bg1"/>
                </a:solidFill>
              </a:rPr>
              <a:t>r</a:t>
            </a:r>
            <a:r>
              <a:rPr dirty="0">
                <a:solidFill>
                  <a:schemeClr val="bg1"/>
                </a:solidFill>
              </a:rPr>
              <a:t>amie</a:t>
            </a:r>
            <a:r>
              <a:rPr spc="-37" dirty="0">
                <a:solidFill>
                  <a:schemeClr val="bg1"/>
                </a:solidFill>
              </a:rPr>
              <a:t>n</a:t>
            </a:r>
            <a:r>
              <a:rPr spc="-60" dirty="0">
                <a:solidFill>
                  <a:schemeClr val="bg1"/>
                </a:solidFill>
              </a:rPr>
              <a:t>t</a:t>
            </a:r>
            <a:r>
              <a:rPr dirty="0">
                <a:solidFill>
                  <a:schemeClr val="bg1"/>
                </a:solidFill>
              </a:rPr>
              <a:t>as</a:t>
            </a:r>
          </a:p>
        </p:txBody>
      </p:sp>
      <p:sp>
        <p:nvSpPr>
          <p:cNvPr id="3" name="object 3"/>
          <p:cNvSpPr/>
          <p:nvPr/>
        </p:nvSpPr>
        <p:spPr>
          <a:xfrm>
            <a:off x="982605" y="1872750"/>
            <a:ext cx="2216763" cy="13487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92"/>
          </a:p>
        </p:txBody>
      </p:sp>
      <p:sp>
        <p:nvSpPr>
          <p:cNvPr id="4" name="object 4"/>
          <p:cNvSpPr/>
          <p:nvPr/>
        </p:nvSpPr>
        <p:spPr>
          <a:xfrm>
            <a:off x="3574835" y="1872762"/>
            <a:ext cx="2099720" cy="15562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92"/>
          </a:p>
        </p:txBody>
      </p:sp>
      <p:sp>
        <p:nvSpPr>
          <p:cNvPr id="5" name="object 5"/>
          <p:cNvSpPr/>
          <p:nvPr/>
        </p:nvSpPr>
        <p:spPr>
          <a:xfrm>
            <a:off x="6167863" y="4286415"/>
            <a:ext cx="2224454" cy="9608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92"/>
          </a:p>
        </p:txBody>
      </p:sp>
      <p:sp>
        <p:nvSpPr>
          <p:cNvPr id="6" name="object 6"/>
          <p:cNvSpPr/>
          <p:nvPr/>
        </p:nvSpPr>
        <p:spPr>
          <a:xfrm>
            <a:off x="3583744" y="4034966"/>
            <a:ext cx="2224454" cy="15562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92"/>
          </a:p>
        </p:txBody>
      </p:sp>
      <p:sp>
        <p:nvSpPr>
          <p:cNvPr id="7" name="object 7"/>
          <p:cNvSpPr/>
          <p:nvPr/>
        </p:nvSpPr>
        <p:spPr>
          <a:xfrm>
            <a:off x="773935" y="4026021"/>
            <a:ext cx="2550355" cy="13487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92"/>
          </a:p>
        </p:txBody>
      </p:sp>
      <p:sp>
        <p:nvSpPr>
          <p:cNvPr id="8" name="object 8"/>
          <p:cNvSpPr/>
          <p:nvPr/>
        </p:nvSpPr>
        <p:spPr>
          <a:xfrm>
            <a:off x="6050022" y="1901916"/>
            <a:ext cx="2468434" cy="13195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92"/>
          </a:p>
        </p:txBody>
      </p:sp>
      <p:sp>
        <p:nvSpPr>
          <p:cNvPr id="9" name="object 9"/>
          <p:cNvSpPr txBox="1"/>
          <p:nvPr/>
        </p:nvSpPr>
        <p:spPr>
          <a:xfrm>
            <a:off x="324214" y="6254520"/>
            <a:ext cx="2550355" cy="143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23">
              <a:lnSpc>
                <a:spcPts val="1145"/>
              </a:lnSpc>
            </a:pPr>
            <a:r>
              <a:rPr sz="1108" spc="-5" dirty="0">
                <a:solidFill>
                  <a:srgbClr val="FFFFFF"/>
                </a:solidFill>
                <a:latin typeface="Carlito"/>
                <a:cs typeface="Carlito"/>
              </a:rPr>
              <a:t>El camino </a:t>
            </a:r>
            <a:r>
              <a:rPr sz="1108" dirty="0">
                <a:solidFill>
                  <a:srgbClr val="FFFFFF"/>
                </a:solidFill>
                <a:latin typeface="Carlito"/>
                <a:cs typeface="Carlito"/>
              </a:rPr>
              <a:t>de la </a:t>
            </a:r>
            <a:r>
              <a:rPr sz="1108" spc="-5" dirty="0">
                <a:solidFill>
                  <a:srgbClr val="FFFFFF"/>
                </a:solidFill>
                <a:latin typeface="Carlito"/>
                <a:cs typeface="Carlito"/>
              </a:rPr>
              <a:t>Analítica </a:t>
            </a:r>
            <a:r>
              <a:rPr sz="1108" dirty="0">
                <a:solidFill>
                  <a:srgbClr val="FFFFFF"/>
                </a:solidFill>
                <a:latin typeface="Carlito"/>
                <a:cs typeface="Carlito"/>
              </a:rPr>
              <a:t>de </a:t>
            </a:r>
            <a:r>
              <a:rPr sz="1108" spc="-5" dirty="0">
                <a:solidFill>
                  <a:srgbClr val="FFFFFF"/>
                </a:solidFill>
                <a:latin typeface="Carlito"/>
                <a:cs typeface="Carlito"/>
              </a:rPr>
              <a:t>Datos </a:t>
            </a:r>
            <a:r>
              <a:rPr sz="1108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1108" spc="-5" dirty="0">
                <a:solidFill>
                  <a:srgbClr val="FFFFFF"/>
                </a:solidFill>
                <a:latin typeface="Carlito"/>
                <a:cs typeface="Carlito"/>
              </a:rPr>
              <a:t>Big</a:t>
            </a:r>
            <a:r>
              <a:rPr sz="1108" spc="-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108" spc="-9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endParaRPr sz="1108">
              <a:latin typeface="Carlito"/>
              <a:cs typeface="Carlito"/>
            </a:endParaRPr>
          </a:p>
        </p:txBody>
      </p:sp>
      <p:sp>
        <p:nvSpPr>
          <p:cNvPr id="11" name="2 Marcador de número de diapositiva">
            <a:extLst>
              <a:ext uri="{FF2B5EF4-FFF2-40B4-BE49-F238E27FC236}">
                <a16:creationId xmlns:a16="http://schemas.microsoft.com/office/drawing/2014/main" id="{A4FE6070-2EC8-4A18-B6D0-56DA24F4E062}"/>
              </a:ext>
            </a:extLst>
          </p:cNvPr>
          <p:cNvSpPr txBox="1">
            <a:spLocks/>
          </p:cNvSpPr>
          <p:nvPr/>
        </p:nvSpPr>
        <p:spPr>
          <a:xfrm>
            <a:off x="6567268" y="6356352"/>
            <a:ext cx="21336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9DC25F69-DC05-4B96-96F2-1FB472275FD4}" type="slidenum">
              <a:rPr lang="es-ES_tradnl" sz="1200" smtClean="0"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5</a:t>
            </a:fld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148A8CB-BE02-4300-A8B1-8B0A66D1F09A}"/>
              </a:ext>
            </a:extLst>
          </p:cNvPr>
          <p:cNvSpPr txBox="1"/>
          <p:nvPr/>
        </p:nvSpPr>
        <p:spPr>
          <a:xfrm>
            <a:off x="534573" y="6007189"/>
            <a:ext cx="8482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Fuente: el camino de la analítica de datos a Big Data, Fernando Grados, INFO 2017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3">
            <a:extLst>
              <a:ext uri="{FF2B5EF4-FFF2-40B4-BE49-F238E27FC236}">
                <a16:creationId xmlns:a16="http://schemas.microsoft.com/office/drawing/2014/main" id="{1166A5F4-C7FE-4960-A2D6-6947C80C9FB1}"/>
              </a:ext>
            </a:extLst>
          </p:cNvPr>
          <p:cNvSpPr/>
          <p:nvPr/>
        </p:nvSpPr>
        <p:spPr>
          <a:xfrm>
            <a:off x="1072862" y="1096664"/>
            <a:ext cx="7259955" cy="51046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1 Marcador de número de diapositiva">
            <a:extLst>
              <a:ext uri="{FF2B5EF4-FFF2-40B4-BE49-F238E27FC236}">
                <a16:creationId xmlns:a16="http://schemas.microsoft.com/office/drawing/2014/main" id="{1468636F-5B4D-4240-A529-E1E7124778F6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r"/>
            <a:fld id="{3496AF0D-82E4-4338-9143-6A9F063ECCBB}" type="slidenum">
              <a:rPr lang="es-ES_tradnl" sz="1200" smtClean="0"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6</a:t>
            </a:fld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169;p3">
            <a:extLst>
              <a:ext uri="{FF2B5EF4-FFF2-40B4-BE49-F238E27FC236}">
                <a16:creationId xmlns:a16="http://schemas.microsoft.com/office/drawing/2014/main" id="{90FE7FD2-5406-457C-BEA0-1AF649F14AA8}"/>
              </a:ext>
            </a:extLst>
          </p:cNvPr>
          <p:cNvSpPr txBox="1"/>
          <p:nvPr/>
        </p:nvSpPr>
        <p:spPr>
          <a:xfrm>
            <a:off x="4994031" y="543034"/>
            <a:ext cx="360588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/>
            <a:r>
              <a:rPr lang="es-ES" sz="1800" b="1" dirty="0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Presentación de Analítica Big Data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3934923-DED6-4F82-9C21-CCCF814C7E92}"/>
              </a:ext>
            </a:extLst>
          </p:cNvPr>
          <p:cNvSpPr txBox="1"/>
          <p:nvPr/>
        </p:nvSpPr>
        <p:spPr>
          <a:xfrm>
            <a:off x="534573" y="6007189"/>
            <a:ext cx="8482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Fuente: el camino de la analítica de datos a Big Data, Fernando Grados, INFO 2017</a:t>
            </a:r>
          </a:p>
        </p:txBody>
      </p:sp>
    </p:spTree>
    <p:extLst>
      <p:ext uri="{BB962C8B-B14F-4D97-AF65-F5344CB8AC3E}">
        <p14:creationId xmlns:p14="http://schemas.microsoft.com/office/powerpoint/2010/main" val="10186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"/>
          <p:cNvSpPr/>
          <p:nvPr/>
        </p:nvSpPr>
        <p:spPr>
          <a:xfrm>
            <a:off x="873904" y="2829580"/>
            <a:ext cx="3207613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s-ES" sz="2800" b="1" dirty="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Presentación de Analítica Big Data</a:t>
            </a:r>
            <a:endParaRPr lang="es-CL" sz="2800" b="1" dirty="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" name="2 Marcador de número de diapositiva">
            <a:extLst>
              <a:ext uri="{FF2B5EF4-FFF2-40B4-BE49-F238E27FC236}">
                <a16:creationId xmlns:a16="http://schemas.microsoft.com/office/drawing/2014/main" id="{F700F32F-A515-4CC8-848A-502AE341A7C1}"/>
              </a:ext>
            </a:extLst>
          </p:cNvPr>
          <p:cNvSpPr txBox="1">
            <a:spLocks/>
          </p:cNvSpPr>
          <p:nvPr/>
        </p:nvSpPr>
        <p:spPr>
          <a:xfrm>
            <a:off x="6567268" y="6356352"/>
            <a:ext cx="21336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9DC25F69-DC05-4B96-96F2-1FB472275FD4}" type="slidenum">
              <a:rPr lang="es-ES_tradnl" sz="1200" smtClean="0"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7</a:t>
            </a:fld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1620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111</Words>
  <Application>Microsoft Office PowerPoint</Application>
  <PresentationFormat>Presentación en pantalla (4:3)</PresentationFormat>
  <Paragraphs>19</Paragraphs>
  <Slides>7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4" baseType="lpstr">
      <vt:lpstr>Candara</vt:lpstr>
      <vt:lpstr>Arial</vt:lpstr>
      <vt:lpstr>Open Sans</vt:lpstr>
      <vt:lpstr>Calibri</vt:lpstr>
      <vt:lpstr>Carlito</vt:lpstr>
      <vt:lpstr>ＭＳ Ｐゴシック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Herramientas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Macarena Trujillo V.</dc:creator>
  <cp:lastModifiedBy>Maria Cristina Plaza M.</cp:lastModifiedBy>
  <cp:revision>40</cp:revision>
  <dcterms:created xsi:type="dcterms:W3CDTF">2014-04-29T13:43:09Z</dcterms:created>
  <dcterms:modified xsi:type="dcterms:W3CDTF">2021-03-03T19:50:29Z</dcterms:modified>
</cp:coreProperties>
</file>